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2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40136-9940-4394-A0D2-553DB4964282}" v="428" dt="2026-03-13T16:02:19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dwen Apronti" userId="23fdac7a-3033-4e82-9014-d552d1b48549" providerId="ADAL" clId="{13CBF52D-60EF-43C1-B897-1E2DBD76D67F}"/>
    <pc:docChg chg="undo custSel addSld delSld modSld sldOrd">
      <pc:chgData name="Keridwen Apronti" userId="23fdac7a-3033-4e82-9014-d552d1b48549" providerId="ADAL" clId="{13CBF52D-60EF-43C1-B897-1E2DBD76D67F}" dt="2026-03-13T16:03:52.378" v="807" actId="1076"/>
      <pc:docMkLst>
        <pc:docMk/>
      </pc:docMkLst>
      <pc:sldChg chg="addSp delSp modSp mod">
        <pc:chgData name="Keridwen Apronti" userId="23fdac7a-3033-4e82-9014-d552d1b48549" providerId="ADAL" clId="{13CBF52D-60EF-43C1-B897-1E2DBD76D67F}" dt="2026-03-08T17:42:13.006" v="10" actId="14100"/>
        <pc:sldMkLst>
          <pc:docMk/>
          <pc:sldMk cId="2650078811" sldId="257"/>
        </pc:sldMkLst>
        <pc:picChg chg="add mod">
          <ac:chgData name="Keridwen Apronti" userId="23fdac7a-3033-4e82-9014-d552d1b48549" providerId="ADAL" clId="{13CBF52D-60EF-43C1-B897-1E2DBD76D67F}" dt="2026-03-08T17:42:13.006" v="10" actId="14100"/>
          <ac:picMkLst>
            <pc:docMk/>
            <pc:sldMk cId="2650078811" sldId="257"/>
            <ac:picMk id="1026" creationId="{F3953E50-9E90-FA04-A977-B806B122C371}"/>
          </ac:picMkLst>
        </pc:picChg>
      </pc:sldChg>
      <pc:sldChg chg="modSp mod">
        <pc:chgData name="Keridwen Apronti" userId="23fdac7a-3033-4e82-9014-d552d1b48549" providerId="ADAL" clId="{13CBF52D-60EF-43C1-B897-1E2DBD76D67F}" dt="2026-03-08T18:24:32.035" v="790" actId="2711"/>
        <pc:sldMkLst>
          <pc:docMk/>
          <pc:sldMk cId="1947583606" sldId="260"/>
        </pc:sldMkLst>
        <pc:spChg chg="mod">
          <ac:chgData name="Keridwen Apronti" userId="23fdac7a-3033-4e82-9014-d552d1b48549" providerId="ADAL" clId="{13CBF52D-60EF-43C1-B897-1E2DBD76D67F}" dt="2026-03-08T18:24:32.035" v="790" actId="2711"/>
          <ac:spMkLst>
            <pc:docMk/>
            <pc:sldMk cId="1947583606" sldId="260"/>
            <ac:spMk id="2" creationId="{6A0AE035-1C1A-0FDA-7DD9-9D69724A7170}"/>
          </ac:spMkLst>
        </pc:spChg>
      </pc:sldChg>
      <pc:sldChg chg="addSp modSp add mod modAnim">
        <pc:chgData name="Keridwen Apronti" userId="23fdac7a-3033-4e82-9014-d552d1b48549" providerId="ADAL" clId="{13CBF52D-60EF-43C1-B897-1E2DBD76D67F}" dt="2026-03-08T17:44:20.952" v="48"/>
        <pc:sldMkLst>
          <pc:docMk/>
          <pc:sldMk cId="3799059470" sldId="263"/>
        </pc:sldMkLst>
        <pc:spChg chg="add mod">
          <ac:chgData name="Keridwen Apronti" userId="23fdac7a-3033-4e82-9014-d552d1b48549" providerId="ADAL" clId="{13CBF52D-60EF-43C1-B897-1E2DBD76D67F}" dt="2026-03-08T17:44:06.494" v="43" actId="1076"/>
          <ac:spMkLst>
            <pc:docMk/>
            <pc:sldMk cId="3799059470" sldId="263"/>
            <ac:spMk id="2" creationId="{E3C4A976-51E9-DE38-F768-B075E033E4E9}"/>
          </ac:spMkLst>
        </pc:spChg>
        <pc:spChg chg="add mod">
          <ac:chgData name="Keridwen Apronti" userId="23fdac7a-3033-4e82-9014-d552d1b48549" providerId="ADAL" clId="{13CBF52D-60EF-43C1-B897-1E2DBD76D67F}" dt="2026-03-08T17:44:12.338" v="47" actId="20577"/>
          <ac:spMkLst>
            <pc:docMk/>
            <pc:sldMk cId="3799059470" sldId="263"/>
            <ac:spMk id="3" creationId="{1FCE3747-CF87-9A18-AF1D-7E0069D6AE8E}"/>
          </ac:spMkLst>
        </pc:spChg>
        <pc:picChg chg="mod">
          <ac:chgData name="Keridwen Apronti" userId="23fdac7a-3033-4e82-9014-d552d1b48549" providerId="ADAL" clId="{13CBF52D-60EF-43C1-B897-1E2DBD76D67F}" dt="2026-03-08T17:43:10.070" v="20" actId="1076"/>
          <ac:picMkLst>
            <pc:docMk/>
            <pc:sldMk cId="3799059470" sldId="263"/>
            <ac:picMk id="1026" creationId="{24360476-83AA-6BC9-29D7-8AC1DC5BEE32}"/>
          </ac:picMkLst>
        </pc:picChg>
      </pc:sldChg>
      <pc:sldChg chg="modSp add mod">
        <pc:chgData name="Keridwen Apronti" userId="23fdac7a-3033-4e82-9014-d552d1b48549" providerId="ADAL" clId="{13CBF52D-60EF-43C1-B897-1E2DBD76D67F}" dt="2026-03-08T17:45:20.668" v="66" actId="1076"/>
        <pc:sldMkLst>
          <pc:docMk/>
          <pc:sldMk cId="3085719734" sldId="264"/>
        </pc:sldMkLst>
        <pc:spChg chg="mod">
          <ac:chgData name="Keridwen Apronti" userId="23fdac7a-3033-4e82-9014-d552d1b48549" providerId="ADAL" clId="{13CBF52D-60EF-43C1-B897-1E2DBD76D67F}" dt="2026-03-08T17:44:40.249" v="58" actId="14100"/>
          <ac:spMkLst>
            <pc:docMk/>
            <pc:sldMk cId="3085719734" sldId="264"/>
            <ac:spMk id="3" creationId="{8599EF90-7FF7-2FFC-5E13-51291E7C2ED6}"/>
          </ac:spMkLst>
        </pc:spChg>
        <pc:picChg chg="mod">
          <ac:chgData name="Keridwen Apronti" userId="23fdac7a-3033-4e82-9014-d552d1b48549" providerId="ADAL" clId="{13CBF52D-60EF-43C1-B897-1E2DBD76D67F}" dt="2026-03-08T17:45:20.668" v="66" actId="1076"/>
          <ac:picMkLst>
            <pc:docMk/>
            <pc:sldMk cId="3085719734" sldId="264"/>
            <ac:picMk id="1026" creationId="{3E776433-D476-E288-1EC9-AC1BA7B661DB}"/>
          </ac:picMkLst>
        </pc:picChg>
      </pc:sldChg>
      <pc:sldChg chg="modSp add">
        <pc:chgData name="Keridwen Apronti" userId="23fdac7a-3033-4e82-9014-d552d1b48549" providerId="ADAL" clId="{13CBF52D-60EF-43C1-B897-1E2DBD76D67F}" dt="2026-03-08T17:45:41.238" v="77" actId="20577"/>
        <pc:sldMkLst>
          <pc:docMk/>
          <pc:sldMk cId="2454056968" sldId="265"/>
        </pc:sldMkLst>
        <pc:spChg chg="mod">
          <ac:chgData name="Keridwen Apronti" userId="23fdac7a-3033-4e82-9014-d552d1b48549" providerId="ADAL" clId="{13CBF52D-60EF-43C1-B897-1E2DBD76D67F}" dt="2026-03-08T17:45:41.238" v="77" actId="20577"/>
          <ac:spMkLst>
            <pc:docMk/>
            <pc:sldMk cId="2454056968" sldId="265"/>
            <ac:spMk id="3" creationId="{CF7B2EB1-619F-3632-2417-C5796C36274C}"/>
          </ac:spMkLst>
        </pc:spChg>
        <pc:picChg chg="mod">
          <ac:chgData name="Keridwen Apronti" userId="23fdac7a-3033-4e82-9014-d552d1b48549" providerId="ADAL" clId="{13CBF52D-60EF-43C1-B897-1E2DBD76D67F}" dt="2026-03-08T17:45:36.190" v="70" actId="18131"/>
          <ac:picMkLst>
            <pc:docMk/>
            <pc:sldMk cId="2454056968" sldId="265"/>
            <ac:picMk id="1026" creationId="{C959B20F-9E39-1AEE-B655-25C981A7DA78}"/>
          </ac:picMkLst>
        </pc:picChg>
      </pc:sldChg>
      <pc:sldChg chg="addSp delSp modSp add mod delAnim">
        <pc:chgData name="Keridwen Apronti" userId="23fdac7a-3033-4e82-9014-d552d1b48549" providerId="ADAL" clId="{13CBF52D-60EF-43C1-B897-1E2DBD76D67F}" dt="2026-03-08T17:47:18.809" v="120" actId="1076"/>
        <pc:sldMkLst>
          <pc:docMk/>
          <pc:sldMk cId="4031769385" sldId="266"/>
        </pc:sldMkLst>
        <pc:spChg chg="mod">
          <ac:chgData name="Keridwen Apronti" userId="23fdac7a-3033-4e82-9014-d552d1b48549" providerId="ADAL" clId="{13CBF52D-60EF-43C1-B897-1E2DBD76D67F}" dt="2026-03-08T17:46:34.940" v="116" actId="113"/>
          <ac:spMkLst>
            <pc:docMk/>
            <pc:sldMk cId="4031769385" sldId="266"/>
            <ac:spMk id="2" creationId="{C375ADA9-BE09-01B4-7960-00856D208E22}"/>
          </ac:spMkLst>
        </pc:spChg>
        <pc:picChg chg="add mod">
          <ac:chgData name="Keridwen Apronti" userId="23fdac7a-3033-4e82-9014-d552d1b48549" providerId="ADAL" clId="{13CBF52D-60EF-43C1-B897-1E2DBD76D67F}" dt="2026-03-08T17:47:18.809" v="120" actId="1076"/>
          <ac:picMkLst>
            <pc:docMk/>
            <pc:sldMk cId="4031769385" sldId="266"/>
            <ac:picMk id="2050" creationId="{4118EFFC-BEA1-3A51-8EC6-1EF5DDD1D8E5}"/>
          </ac:picMkLst>
        </pc:picChg>
      </pc:sldChg>
      <pc:sldChg chg="modSp add mod">
        <pc:chgData name="Keridwen Apronti" userId="23fdac7a-3033-4e82-9014-d552d1b48549" providerId="ADAL" clId="{13CBF52D-60EF-43C1-B897-1E2DBD76D67F}" dt="2026-03-08T17:47:49.250" v="136" actId="1076"/>
        <pc:sldMkLst>
          <pc:docMk/>
          <pc:sldMk cId="1069899103" sldId="267"/>
        </pc:sldMkLst>
        <pc:spChg chg="mod">
          <ac:chgData name="Keridwen Apronti" userId="23fdac7a-3033-4e82-9014-d552d1b48549" providerId="ADAL" clId="{13CBF52D-60EF-43C1-B897-1E2DBD76D67F}" dt="2026-03-08T17:47:49.250" v="136" actId="1076"/>
          <ac:spMkLst>
            <pc:docMk/>
            <pc:sldMk cId="1069899103" sldId="267"/>
            <ac:spMk id="2" creationId="{E6959791-EFED-D0C8-8C42-1036E36D06D5}"/>
          </ac:spMkLst>
        </pc:spChg>
      </pc:sldChg>
      <pc:sldChg chg="modSp add mod">
        <pc:chgData name="Keridwen Apronti" userId="23fdac7a-3033-4e82-9014-d552d1b48549" providerId="ADAL" clId="{13CBF52D-60EF-43C1-B897-1E2DBD76D67F}" dt="2026-03-08T17:49:05.435" v="207" actId="113"/>
        <pc:sldMkLst>
          <pc:docMk/>
          <pc:sldMk cId="632670480" sldId="268"/>
        </pc:sldMkLst>
        <pc:spChg chg="mod">
          <ac:chgData name="Keridwen Apronti" userId="23fdac7a-3033-4e82-9014-d552d1b48549" providerId="ADAL" clId="{13CBF52D-60EF-43C1-B897-1E2DBD76D67F}" dt="2026-03-08T17:49:05.435" v="207" actId="113"/>
          <ac:spMkLst>
            <pc:docMk/>
            <pc:sldMk cId="632670480" sldId="268"/>
            <ac:spMk id="2" creationId="{022AE34E-4AA8-46D1-9686-8ABEC4D2DC94}"/>
          </ac:spMkLst>
        </pc:spChg>
      </pc:sldChg>
      <pc:sldChg chg="addSp delSp modSp add mod modAnim">
        <pc:chgData name="Keridwen Apronti" userId="23fdac7a-3033-4e82-9014-d552d1b48549" providerId="ADAL" clId="{13CBF52D-60EF-43C1-B897-1E2DBD76D67F}" dt="2026-03-08T17:51:39.859" v="289"/>
        <pc:sldMkLst>
          <pc:docMk/>
          <pc:sldMk cId="2405430138" sldId="269"/>
        </pc:sldMkLst>
        <pc:spChg chg="mod">
          <ac:chgData name="Keridwen Apronti" userId="23fdac7a-3033-4e82-9014-d552d1b48549" providerId="ADAL" clId="{13CBF52D-60EF-43C1-B897-1E2DBD76D67F}" dt="2026-03-08T17:51:34.080" v="288" actId="20577"/>
          <ac:spMkLst>
            <pc:docMk/>
            <pc:sldMk cId="2405430138" sldId="269"/>
            <ac:spMk id="2" creationId="{FC12D83B-2659-657B-678E-DE6A02B1D99C}"/>
          </ac:spMkLst>
        </pc:spChg>
        <pc:spChg chg="add mod">
          <ac:chgData name="Keridwen Apronti" userId="23fdac7a-3033-4e82-9014-d552d1b48549" providerId="ADAL" clId="{13CBF52D-60EF-43C1-B897-1E2DBD76D67F}" dt="2026-03-08T17:51:27.154" v="283" actId="1076"/>
          <ac:spMkLst>
            <pc:docMk/>
            <pc:sldMk cId="2405430138" sldId="269"/>
            <ac:spMk id="3" creationId="{BFE37110-5EDA-FAD4-ABA5-35FCF2E61940}"/>
          </ac:spMkLst>
        </pc:spChg>
      </pc:sldChg>
      <pc:sldChg chg="addSp delSp modSp add mod delAnim modAnim">
        <pc:chgData name="Keridwen Apronti" userId="23fdac7a-3033-4e82-9014-d552d1b48549" providerId="ADAL" clId="{13CBF52D-60EF-43C1-B897-1E2DBD76D67F}" dt="2026-03-08T17:54:06.426" v="305" actId="1076"/>
        <pc:sldMkLst>
          <pc:docMk/>
          <pc:sldMk cId="3523809514" sldId="270"/>
        </pc:sldMkLst>
        <pc:spChg chg="add mod">
          <ac:chgData name="Keridwen Apronti" userId="23fdac7a-3033-4e82-9014-d552d1b48549" providerId="ADAL" clId="{13CBF52D-60EF-43C1-B897-1E2DBD76D67F}" dt="2026-03-08T17:54:06.426" v="305" actId="1076"/>
          <ac:spMkLst>
            <pc:docMk/>
            <pc:sldMk cId="3523809514" sldId="270"/>
            <ac:spMk id="4" creationId="{80ACD051-2F9A-4FE2-AF5D-546494FB28C6}"/>
          </ac:spMkLst>
        </pc:spChg>
        <pc:picChg chg="add mod">
          <ac:chgData name="Keridwen Apronti" userId="23fdac7a-3033-4e82-9014-d552d1b48549" providerId="ADAL" clId="{13CBF52D-60EF-43C1-B897-1E2DBD76D67F}" dt="2026-03-08T17:54:03.237" v="304" actId="1076"/>
          <ac:picMkLst>
            <pc:docMk/>
            <pc:sldMk cId="3523809514" sldId="270"/>
            <ac:picMk id="3074" creationId="{CC41AE32-B049-10FC-9EA3-4A3231F0D623}"/>
          </ac:picMkLst>
        </pc:picChg>
      </pc:sldChg>
      <pc:sldChg chg="addSp delSp modSp add mod modAnim">
        <pc:chgData name="Keridwen Apronti" userId="23fdac7a-3033-4e82-9014-d552d1b48549" providerId="ADAL" clId="{13CBF52D-60EF-43C1-B897-1E2DBD76D67F}" dt="2026-03-08T18:00:09.510" v="358" actId="20577"/>
        <pc:sldMkLst>
          <pc:docMk/>
          <pc:sldMk cId="4020477257" sldId="271"/>
        </pc:sldMkLst>
        <pc:spChg chg="add">
          <ac:chgData name="Keridwen Apronti" userId="23fdac7a-3033-4e82-9014-d552d1b48549" providerId="ADAL" clId="{13CBF52D-60EF-43C1-B897-1E2DBD76D67F}" dt="2026-03-08T17:57:09.484" v="321"/>
          <ac:spMkLst>
            <pc:docMk/>
            <pc:sldMk cId="4020477257" sldId="271"/>
            <ac:spMk id="2" creationId="{72E34F19-E84E-1B3D-EFFA-94443D281FD0}"/>
          </ac:spMkLst>
        </pc:spChg>
        <pc:spChg chg="mod">
          <ac:chgData name="Keridwen Apronti" userId="23fdac7a-3033-4e82-9014-d552d1b48549" providerId="ADAL" clId="{13CBF52D-60EF-43C1-B897-1E2DBD76D67F}" dt="2026-03-08T17:55:59.727" v="319" actId="1076"/>
          <ac:spMkLst>
            <pc:docMk/>
            <pc:sldMk cId="4020477257" sldId="271"/>
            <ac:spMk id="4" creationId="{D3780366-C3C7-C620-844A-1BC1AEEF4F60}"/>
          </ac:spMkLst>
        </pc:spChg>
        <pc:spChg chg="add mod">
          <ac:chgData name="Keridwen Apronti" userId="23fdac7a-3033-4e82-9014-d552d1b48549" providerId="ADAL" clId="{13CBF52D-60EF-43C1-B897-1E2DBD76D67F}" dt="2026-03-08T17:59:54.268" v="352" actId="1076"/>
          <ac:spMkLst>
            <pc:docMk/>
            <pc:sldMk cId="4020477257" sldId="271"/>
            <ac:spMk id="7" creationId="{A732EA2D-8E4D-8555-37B9-82853C0060EB}"/>
          </ac:spMkLst>
        </pc:spChg>
        <pc:spChg chg="add mod">
          <ac:chgData name="Keridwen Apronti" userId="23fdac7a-3033-4e82-9014-d552d1b48549" providerId="ADAL" clId="{13CBF52D-60EF-43C1-B897-1E2DBD76D67F}" dt="2026-03-08T18:00:09.510" v="358" actId="20577"/>
          <ac:spMkLst>
            <pc:docMk/>
            <pc:sldMk cId="4020477257" sldId="271"/>
            <ac:spMk id="8" creationId="{FEFBE982-C955-F71B-0133-E48171EEF46D}"/>
          </ac:spMkLst>
        </pc:spChg>
        <pc:picChg chg="add mod">
          <ac:chgData name="Keridwen Apronti" userId="23fdac7a-3033-4e82-9014-d552d1b48549" providerId="ADAL" clId="{13CBF52D-60EF-43C1-B897-1E2DBD76D67F}" dt="2026-03-08T17:58:37.034" v="329" actId="1076"/>
          <ac:picMkLst>
            <pc:docMk/>
            <pc:sldMk cId="4020477257" sldId="271"/>
            <ac:picMk id="6" creationId="{6EA3DFCC-DCEB-DB25-50C8-78FE90257EFB}"/>
          </ac:picMkLst>
        </pc:picChg>
        <pc:picChg chg="add mod">
          <ac:chgData name="Keridwen Apronti" userId="23fdac7a-3033-4e82-9014-d552d1b48549" providerId="ADAL" clId="{13CBF52D-60EF-43C1-B897-1E2DBD76D67F}" dt="2026-03-08T17:58:40.006" v="330" actId="1076"/>
          <ac:picMkLst>
            <pc:docMk/>
            <pc:sldMk cId="4020477257" sldId="271"/>
            <ac:picMk id="4098" creationId="{00027B1C-9B05-38F2-D080-B700C6CBBFEB}"/>
          </ac:picMkLst>
        </pc:picChg>
      </pc:sldChg>
      <pc:sldChg chg="addSp delSp modSp add mod delAnim modAnim">
        <pc:chgData name="Keridwen Apronti" userId="23fdac7a-3033-4e82-9014-d552d1b48549" providerId="ADAL" clId="{13CBF52D-60EF-43C1-B897-1E2DBD76D67F}" dt="2026-03-08T18:02:41.215" v="404" actId="1076"/>
        <pc:sldMkLst>
          <pc:docMk/>
          <pc:sldMk cId="1927744587" sldId="272"/>
        </pc:sldMkLst>
        <pc:spChg chg="add mod">
          <ac:chgData name="Keridwen Apronti" userId="23fdac7a-3033-4e82-9014-d552d1b48549" providerId="ADAL" clId="{13CBF52D-60EF-43C1-B897-1E2DBD76D67F}" dt="2026-03-08T18:02:41.215" v="404" actId="1076"/>
          <ac:spMkLst>
            <pc:docMk/>
            <pc:sldMk cId="1927744587" sldId="272"/>
            <ac:spMk id="3" creationId="{6DD9EE33-2D9F-86E1-7930-7CC095E49E40}"/>
          </ac:spMkLst>
        </pc:spChg>
        <pc:spChg chg="mod">
          <ac:chgData name="Keridwen Apronti" userId="23fdac7a-3033-4e82-9014-d552d1b48549" providerId="ADAL" clId="{13CBF52D-60EF-43C1-B897-1E2DBD76D67F}" dt="2026-03-08T18:02:29.680" v="403" actId="1076"/>
          <ac:spMkLst>
            <pc:docMk/>
            <pc:sldMk cId="1927744587" sldId="272"/>
            <ac:spMk id="4" creationId="{2063AD2A-A9B0-A893-2304-D54621C77FC2}"/>
          </ac:spMkLst>
        </pc:spChg>
        <pc:picChg chg="add mod">
          <ac:chgData name="Keridwen Apronti" userId="23fdac7a-3033-4e82-9014-d552d1b48549" providerId="ADAL" clId="{13CBF52D-60EF-43C1-B897-1E2DBD76D67F}" dt="2026-03-08T18:02:11.227" v="380" actId="1076"/>
          <ac:picMkLst>
            <pc:docMk/>
            <pc:sldMk cId="1927744587" sldId="272"/>
            <ac:picMk id="5122" creationId="{BA2075D6-0F54-C7F1-B24D-F8B95091415E}"/>
          </ac:picMkLst>
        </pc:picChg>
        <pc:picChg chg="add mod">
          <ac:chgData name="Keridwen Apronti" userId="23fdac7a-3033-4e82-9014-d552d1b48549" providerId="ADAL" clId="{13CBF52D-60EF-43C1-B897-1E2DBD76D67F}" dt="2026-03-08T18:01:56.509" v="377" actId="1076"/>
          <ac:picMkLst>
            <pc:docMk/>
            <pc:sldMk cId="1927744587" sldId="272"/>
            <ac:picMk id="5124" creationId="{FC3A4827-E301-DF95-2B48-DF3B7D90B04F}"/>
          </ac:picMkLst>
        </pc:picChg>
      </pc:sldChg>
      <pc:sldChg chg="addSp delSp modSp add mod modAnim">
        <pc:chgData name="Keridwen Apronti" userId="23fdac7a-3033-4e82-9014-d552d1b48549" providerId="ADAL" clId="{13CBF52D-60EF-43C1-B897-1E2DBD76D67F}" dt="2026-03-13T16:03:52.378" v="807" actId="1076"/>
        <pc:sldMkLst>
          <pc:docMk/>
          <pc:sldMk cId="2359972629" sldId="273"/>
        </pc:sldMkLst>
        <pc:spChg chg="mod">
          <ac:chgData name="Keridwen Apronti" userId="23fdac7a-3033-4e82-9014-d552d1b48549" providerId="ADAL" clId="{13CBF52D-60EF-43C1-B897-1E2DBD76D67F}" dt="2026-03-08T18:10:31.035" v="520" actId="1076"/>
          <ac:spMkLst>
            <pc:docMk/>
            <pc:sldMk cId="2359972629" sldId="273"/>
            <ac:spMk id="3" creationId="{59CC7057-B579-FAFB-61F6-202572B60816}"/>
          </ac:spMkLst>
        </pc:spChg>
        <pc:spChg chg="mod">
          <ac:chgData name="Keridwen Apronti" userId="23fdac7a-3033-4e82-9014-d552d1b48549" providerId="ADAL" clId="{13CBF52D-60EF-43C1-B897-1E2DBD76D67F}" dt="2026-03-08T18:03:51.663" v="461" actId="1076"/>
          <ac:spMkLst>
            <pc:docMk/>
            <pc:sldMk cId="2359972629" sldId="273"/>
            <ac:spMk id="4" creationId="{061AB82C-7DF6-4929-D83D-183D15315E22}"/>
          </ac:spMkLst>
        </pc:spChg>
        <pc:spChg chg="add mod">
          <ac:chgData name="Keridwen Apronti" userId="23fdac7a-3033-4e82-9014-d552d1b48549" providerId="ADAL" clId="{13CBF52D-60EF-43C1-B897-1E2DBD76D67F}" dt="2026-03-13T16:02:15.786" v="796"/>
          <ac:spMkLst>
            <pc:docMk/>
            <pc:sldMk cId="2359972629" sldId="273"/>
            <ac:spMk id="6" creationId="{0C79AB9F-F8F5-B74B-18C6-7DC0BBD00140}"/>
          </ac:spMkLst>
        </pc:spChg>
        <pc:spChg chg="add mod">
          <ac:chgData name="Keridwen Apronti" userId="23fdac7a-3033-4e82-9014-d552d1b48549" providerId="ADAL" clId="{13CBF52D-60EF-43C1-B897-1E2DBD76D67F}" dt="2026-03-08T18:10:37.345" v="523" actId="1076"/>
          <ac:spMkLst>
            <pc:docMk/>
            <pc:sldMk cId="2359972629" sldId="273"/>
            <ac:spMk id="8" creationId="{4DE2943A-D87D-C28A-5B70-1EC919A4680F}"/>
          </ac:spMkLst>
        </pc:spChg>
        <pc:spChg chg="add mod">
          <ac:chgData name="Keridwen Apronti" userId="23fdac7a-3033-4e82-9014-d552d1b48549" providerId="ADAL" clId="{13CBF52D-60EF-43C1-B897-1E2DBD76D67F}" dt="2026-03-08T18:10:48.838" v="532" actId="20577"/>
          <ac:spMkLst>
            <pc:docMk/>
            <pc:sldMk cId="2359972629" sldId="273"/>
            <ac:spMk id="9" creationId="{AA7AF2CB-5DC5-07D2-3CCF-47A87D5C632F}"/>
          </ac:spMkLst>
        </pc:spChg>
        <pc:spChg chg="add mod">
          <ac:chgData name="Keridwen Apronti" userId="23fdac7a-3033-4e82-9014-d552d1b48549" providerId="ADAL" clId="{13CBF52D-60EF-43C1-B897-1E2DBD76D67F}" dt="2026-03-13T16:02:46.687" v="800" actId="1076"/>
          <ac:spMkLst>
            <pc:docMk/>
            <pc:sldMk cId="2359972629" sldId="273"/>
            <ac:spMk id="10" creationId="{73C3ED5B-F76F-2B3C-EBCE-0683A7FDA9C4}"/>
          </ac:spMkLst>
        </pc:spChg>
        <pc:picChg chg="add del mod">
          <ac:chgData name="Keridwen Apronti" userId="23fdac7a-3033-4e82-9014-d552d1b48549" providerId="ADAL" clId="{13CBF52D-60EF-43C1-B897-1E2DBD76D67F}" dt="2026-03-13T16:02:38.887" v="799" actId="478"/>
          <ac:picMkLst>
            <pc:docMk/>
            <pc:sldMk cId="2359972629" sldId="273"/>
            <ac:picMk id="5" creationId="{8D914E43-0C83-9E53-E42F-FAABA835A4F9}"/>
          </ac:picMkLst>
        </pc:picChg>
        <pc:picChg chg="add mod">
          <ac:chgData name="Keridwen Apronti" userId="23fdac7a-3033-4e82-9014-d552d1b48549" providerId="ADAL" clId="{13CBF52D-60EF-43C1-B897-1E2DBD76D67F}" dt="2026-03-08T18:10:38.761" v="524" actId="1076"/>
          <ac:picMkLst>
            <pc:docMk/>
            <pc:sldMk cId="2359972629" sldId="273"/>
            <ac:picMk id="7" creationId="{3C1D0199-4D1C-4E2C-4661-776F3C02F395}"/>
          </ac:picMkLst>
        </pc:picChg>
        <pc:picChg chg="add mod">
          <ac:chgData name="Keridwen Apronti" userId="23fdac7a-3033-4e82-9014-d552d1b48549" providerId="ADAL" clId="{13CBF52D-60EF-43C1-B897-1E2DBD76D67F}" dt="2026-03-13T16:03:52.378" v="807" actId="1076"/>
          <ac:picMkLst>
            <pc:docMk/>
            <pc:sldMk cId="2359972629" sldId="273"/>
            <ac:picMk id="12" creationId="{CBE81D44-3AF9-9B86-CDA1-9748CAE0BB59}"/>
          </ac:picMkLst>
        </pc:picChg>
        <pc:picChg chg="add mod">
          <ac:chgData name="Keridwen Apronti" userId="23fdac7a-3033-4e82-9014-d552d1b48549" providerId="ADAL" clId="{13CBF52D-60EF-43C1-B897-1E2DBD76D67F}" dt="2026-03-08T18:09:33.063" v="493" actId="1076"/>
          <ac:picMkLst>
            <pc:docMk/>
            <pc:sldMk cId="2359972629" sldId="273"/>
            <ac:picMk id="6146" creationId="{0A829B6E-6B21-0D68-23F7-26F189A6EB98}"/>
          </ac:picMkLst>
        </pc:picChg>
        <pc:picChg chg="add mod">
          <ac:chgData name="Keridwen Apronti" userId="23fdac7a-3033-4e82-9014-d552d1b48549" providerId="ADAL" clId="{13CBF52D-60EF-43C1-B897-1E2DBD76D67F}" dt="2026-03-08T18:10:34.452" v="522" actId="1076"/>
          <ac:picMkLst>
            <pc:docMk/>
            <pc:sldMk cId="2359972629" sldId="273"/>
            <ac:picMk id="6148" creationId="{A55573EC-CC0B-7DF1-983F-3CC38E0BF54D}"/>
          </ac:picMkLst>
        </pc:picChg>
        <pc:picChg chg="add mod">
          <ac:chgData name="Keridwen Apronti" userId="23fdac7a-3033-4e82-9014-d552d1b48549" providerId="ADAL" clId="{13CBF52D-60EF-43C1-B897-1E2DBD76D67F}" dt="2026-03-13T16:02:19.604" v="797" actId="1076"/>
          <ac:picMkLst>
            <pc:docMk/>
            <pc:sldMk cId="2359972629" sldId="273"/>
            <ac:picMk id="6156" creationId="{D06D4B29-3EEA-1B42-0D50-62AEE6D40475}"/>
          </ac:picMkLst>
        </pc:picChg>
      </pc:sldChg>
      <pc:sldChg chg="addSp delSp modSp add mod ord delAnim modAnim">
        <pc:chgData name="Keridwen Apronti" userId="23fdac7a-3033-4e82-9014-d552d1b48549" providerId="ADAL" clId="{13CBF52D-60EF-43C1-B897-1E2DBD76D67F}" dt="2026-03-08T18:16:35.924" v="643" actId="113"/>
        <pc:sldMkLst>
          <pc:docMk/>
          <pc:sldMk cId="943078902" sldId="274"/>
        </pc:sldMkLst>
        <pc:spChg chg="mod">
          <ac:chgData name="Keridwen Apronti" userId="23fdac7a-3033-4e82-9014-d552d1b48549" providerId="ADAL" clId="{13CBF52D-60EF-43C1-B897-1E2DBD76D67F}" dt="2026-03-08T18:13:03.966" v="611" actId="1076"/>
          <ac:spMkLst>
            <pc:docMk/>
            <pc:sldMk cId="943078902" sldId="274"/>
            <ac:spMk id="3" creationId="{DC9466BE-0AE7-CB66-B340-E8FA2AB0445B}"/>
          </ac:spMkLst>
        </pc:spChg>
        <pc:spChg chg="mod">
          <ac:chgData name="Keridwen Apronti" userId="23fdac7a-3033-4e82-9014-d552d1b48549" providerId="ADAL" clId="{13CBF52D-60EF-43C1-B897-1E2DBD76D67F}" dt="2026-03-08T18:16:35.924" v="643" actId="113"/>
          <ac:spMkLst>
            <pc:docMk/>
            <pc:sldMk cId="943078902" sldId="274"/>
            <ac:spMk id="4" creationId="{D0FD45B4-5D48-2C03-941D-A26827829C13}"/>
          </ac:spMkLst>
        </pc:spChg>
        <pc:spChg chg="add mod">
          <ac:chgData name="Keridwen Apronti" userId="23fdac7a-3033-4e82-9014-d552d1b48549" providerId="ADAL" clId="{13CBF52D-60EF-43C1-B897-1E2DBD76D67F}" dt="2026-03-08T18:13:22.480" v="627" actId="20577"/>
          <ac:spMkLst>
            <pc:docMk/>
            <pc:sldMk cId="943078902" sldId="274"/>
            <ac:spMk id="6" creationId="{98C2D6CD-68DA-935F-4F4F-E77EEF28678C}"/>
          </ac:spMkLst>
        </pc:spChg>
        <pc:picChg chg="add mod">
          <ac:chgData name="Keridwen Apronti" userId="23fdac7a-3033-4e82-9014-d552d1b48549" providerId="ADAL" clId="{13CBF52D-60EF-43C1-B897-1E2DBD76D67F}" dt="2026-03-08T18:16:31.168" v="642" actId="1076"/>
          <ac:picMkLst>
            <pc:docMk/>
            <pc:sldMk cId="943078902" sldId="274"/>
            <ac:picMk id="8" creationId="{D5E02128-03C5-D0F4-B837-7FE8795B08BE}"/>
          </ac:picMkLst>
        </pc:picChg>
        <pc:picChg chg="add mod modCrop">
          <ac:chgData name="Keridwen Apronti" userId="23fdac7a-3033-4e82-9014-d552d1b48549" providerId="ADAL" clId="{13CBF52D-60EF-43C1-B897-1E2DBD76D67F}" dt="2026-03-08T18:16:28.436" v="641" actId="1076"/>
          <ac:picMkLst>
            <pc:docMk/>
            <pc:sldMk cId="943078902" sldId="274"/>
            <ac:picMk id="9" creationId="{B56C1371-360A-343E-16B9-6A4B20A3B169}"/>
          </ac:picMkLst>
        </pc:picChg>
      </pc:sldChg>
      <pc:sldChg chg="addSp delSp modSp add mod delAnim modAnim">
        <pc:chgData name="Keridwen Apronti" userId="23fdac7a-3033-4e82-9014-d552d1b48549" providerId="ADAL" clId="{13CBF52D-60EF-43C1-B897-1E2DBD76D67F}" dt="2026-03-08T18:23:53.430" v="787" actId="20577"/>
        <pc:sldMkLst>
          <pc:docMk/>
          <pc:sldMk cId="3984434541" sldId="275"/>
        </pc:sldMkLst>
        <pc:spChg chg="mod">
          <ac:chgData name="Keridwen Apronti" userId="23fdac7a-3033-4e82-9014-d552d1b48549" providerId="ADAL" clId="{13CBF52D-60EF-43C1-B897-1E2DBD76D67F}" dt="2026-03-08T18:17:44.867" v="680" actId="20577"/>
          <ac:spMkLst>
            <pc:docMk/>
            <pc:sldMk cId="3984434541" sldId="275"/>
            <ac:spMk id="4" creationId="{2CCC2F0F-5BDA-EADE-8FAC-C943F33D26DB}"/>
          </ac:spMkLst>
        </pc:spChg>
        <pc:spChg chg="add mod">
          <ac:chgData name="Keridwen Apronti" userId="23fdac7a-3033-4e82-9014-d552d1b48549" providerId="ADAL" clId="{13CBF52D-60EF-43C1-B897-1E2DBD76D67F}" dt="2026-03-08T18:23:01.687" v="721" actId="1076"/>
          <ac:spMkLst>
            <pc:docMk/>
            <pc:sldMk cId="3984434541" sldId="275"/>
            <ac:spMk id="11" creationId="{CA6EC242-9B79-4F6F-8738-7BFE8FBC41A9}"/>
          </ac:spMkLst>
        </pc:spChg>
        <pc:spChg chg="add mod">
          <ac:chgData name="Keridwen Apronti" userId="23fdac7a-3033-4e82-9014-d552d1b48549" providerId="ADAL" clId="{13CBF52D-60EF-43C1-B897-1E2DBD76D67F}" dt="2026-03-08T18:23:37.759" v="755" actId="20577"/>
          <ac:spMkLst>
            <pc:docMk/>
            <pc:sldMk cId="3984434541" sldId="275"/>
            <ac:spMk id="14" creationId="{6BF8428E-8731-C776-31AD-30B27319BD1A}"/>
          </ac:spMkLst>
        </pc:spChg>
        <pc:spChg chg="add mod">
          <ac:chgData name="Keridwen Apronti" userId="23fdac7a-3033-4e82-9014-d552d1b48549" providerId="ADAL" clId="{13CBF52D-60EF-43C1-B897-1E2DBD76D67F}" dt="2026-03-08T18:23:34.955" v="754" actId="20577"/>
          <ac:spMkLst>
            <pc:docMk/>
            <pc:sldMk cId="3984434541" sldId="275"/>
            <ac:spMk id="15" creationId="{0DFE63EC-A8A0-6F39-A180-6FB90BD099DC}"/>
          </ac:spMkLst>
        </pc:spChg>
        <pc:spChg chg="add mod">
          <ac:chgData name="Keridwen Apronti" userId="23fdac7a-3033-4e82-9014-d552d1b48549" providerId="ADAL" clId="{13CBF52D-60EF-43C1-B897-1E2DBD76D67F}" dt="2026-03-08T18:23:53.430" v="787" actId="20577"/>
          <ac:spMkLst>
            <pc:docMk/>
            <pc:sldMk cId="3984434541" sldId="275"/>
            <ac:spMk id="16" creationId="{D2021DD0-E1C8-3F9D-5404-A2209654C8F9}"/>
          </ac:spMkLst>
        </pc:spChg>
        <pc:picChg chg="add mod">
          <ac:chgData name="Keridwen Apronti" userId="23fdac7a-3033-4e82-9014-d552d1b48549" providerId="ADAL" clId="{13CBF52D-60EF-43C1-B897-1E2DBD76D67F}" dt="2026-03-08T18:23:01.687" v="721" actId="1076"/>
          <ac:picMkLst>
            <pc:docMk/>
            <pc:sldMk cId="3984434541" sldId="275"/>
            <ac:picMk id="10" creationId="{05E9F635-90F2-BD24-B588-8C4684943005}"/>
          </ac:picMkLst>
        </pc:picChg>
        <pc:picChg chg="add mod">
          <ac:chgData name="Keridwen Apronti" userId="23fdac7a-3033-4e82-9014-d552d1b48549" providerId="ADAL" clId="{13CBF52D-60EF-43C1-B897-1E2DBD76D67F}" dt="2026-03-08T18:22:57.646" v="720" actId="1076"/>
          <ac:picMkLst>
            <pc:docMk/>
            <pc:sldMk cId="3984434541" sldId="275"/>
            <ac:picMk id="13" creationId="{57E705FA-6DC9-5ABB-A10A-AAFB65BB18D1}"/>
          </ac:picMkLst>
        </pc:picChg>
        <pc:picChg chg="add mod">
          <ac:chgData name="Keridwen Apronti" userId="23fdac7a-3033-4e82-9014-d552d1b48549" providerId="ADAL" clId="{13CBF52D-60EF-43C1-B897-1E2DBD76D67F}" dt="2026-03-08T18:18:40.526" v="687" actId="1076"/>
          <ac:picMkLst>
            <pc:docMk/>
            <pc:sldMk cId="3984434541" sldId="275"/>
            <ac:picMk id="7170" creationId="{C138A71D-D435-69C6-798D-70C05EB33AA8}"/>
          </ac:picMkLst>
        </pc:picChg>
      </pc:sldChg>
      <pc:sldChg chg="add ord setBg">
        <pc:chgData name="Keridwen Apronti" userId="23fdac7a-3033-4e82-9014-d552d1b48549" providerId="ADAL" clId="{13CBF52D-60EF-43C1-B897-1E2DBD76D67F}" dt="2026-03-13T16:01:21.515" v="795"/>
        <pc:sldMkLst>
          <pc:docMk/>
          <pc:sldMk cId="4228623831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850C-D5C6-4F83-8A82-B1A8EEAD8361}" type="datetimeFigureOut">
              <a:t>3/13/2026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97BE5-81C0-4E24-AE16-E7939C5408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7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FK_ccYYcgEu-AeijAymb_3qs_SMzMIJOkBTVUtG0hUlUMldSNldZQjA2SDlFNEFCTDVIOVBTQ01URy4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Further Learning – Fill in form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97BE5-81C0-4E24-AE16-E7939C540839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3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ext on a yellow background&#10;&#10;AI-generated content may be incorrect.">
            <a:extLst>
              <a:ext uri="{FF2B5EF4-FFF2-40B4-BE49-F238E27FC236}">
                <a16:creationId xmlns:a16="http://schemas.microsoft.com/office/drawing/2014/main" id="{462DE9BA-0D5E-9C69-3B45-16FA5C7A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775" y="4963169"/>
            <a:ext cx="2901293" cy="1459429"/>
          </a:xfrm>
          <a:prstGeom prst="rect">
            <a:avLst/>
          </a:prstGeom>
        </p:spPr>
      </p:pic>
      <p:pic>
        <p:nvPicPr>
          <p:cNvPr id="5" name="Picture 4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972ABE65-3EE4-3CB7-2A11-EC87B2C0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9" y="278196"/>
            <a:ext cx="7879483" cy="442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4626AE-CB89-3329-A191-472F9DC7ABA4}"/>
              </a:ext>
            </a:extLst>
          </p:cNvPr>
          <p:cNvSpPr txBox="1"/>
          <p:nvPr/>
        </p:nvSpPr>
        <p:spPr>
          <a:xfrm>
            <a:off x="1222635" y="5443087"/>
            <a:ext cx="62979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dirty="0"/>
              <a:t>Pre-Entry</a:t>
            </a:r>
          </a:p>
        </p:txBody>
      </p:sp>
    </p:spTree>
    <p:extLst>
      <p:ext uri="{BB962C8B-B14F-4D97-AF65-F5344CB8AC3E}">
        <p14:creationId xmlns:p14="http://schemas.microsoft.com/office/powerpoint/2010/main" val="320932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A6E36-A098-8F6B-89FC-46D8D52B0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 Different Types of Jobs - CheddarDen">
            <a:extLst>
              <a:ext uri="{FF2B5EF4-FFF2-40B4-BE49-F238E27FC236}">
                <a16:creationId xmlns:a16="http://schemas.microsoft.com/office/drawing/2014/main" id="{CC41AE32-B049-10FC-9EA3-4A3231F0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68" y="-138224"/>
            <a:ext cx="8007202" cy="53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CD051-2F9A-4FE2-AF5D-546494FB28C6}"/>
              </a:ext>
            </a:extLst>
          </p:cNvPr>
          <p:cNvSpPr txBox="1"/>
          <p:nvPr/>
        </p:nvSpPr>
        <p:spPr>
          <a:xfrm>
            <a:off x="4351991" y="5038757"/>
            <a:ext cx="58177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35238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F0A79-1A3D-5987-AAFE-A43430CE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780366-C3C7-C620-844A-1BC1AEEF4F60}"/>
              </a:ext>
            </a:extLst>
          </p:cNvPr>
          <p:cNvSpPr txBox="1"/>
          <p:nvPr/>
        </p:nvSpPr>
        <p:spPr>
          <a:xfrm>
            <a:off x="3187108" y="5006859"/>
            <a:ext cx="58177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university</a:t>
            </a:r>
          </a:p>
        </p:txBody>
      </p:sp>
      <p:pic>
        <p:nvPicPr>
          <p:cNvPr id="4098" name="Picture 2" descr="Royal Holloway University of London">
            <a:extLst>
              <a:ext uri="{FF2B5EF4-FFF2-40B4-BE49-F238E27FC236}">
                <a16:creationId xmlns:a16="http://schemas.microsoft.com/office/drawing/2014/main" id="{00027B1C-9B05-38F2-D080-B700C6CB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51" y="1187734"/>
            <a:ext cx="7620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GED Preparation — Aspire">
            <a:extLst>
              <a:ext uri="{FF2B5EF4-FFF2-40B4-BE49-F238E27FC236}">
                <a16:creationId xmlns:a16="http://schemas.microsoft.com/office/drawing/2014/main" id="{72E34F19-E84E-1B3D-EFFA-94443D281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3DFCC-DCEB-DB25-50C8-78FE90257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94" y="1479808"/>
            <a:ext cx="3167214" cy="3654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2EA2D-8E4D-8555-37B9-82853C0060EB}"/>
              </a:ext>
            </a:extLst>
          </p:cNvPr>
          <p:cNvSpPr txBox="1"/>
          <p:nvPr/>
        </p:nvSpPr>
        <p:spPr>
          <a:xfrm>
            <a:off x="278216" y="166708"/>
            <a:ext cx="581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5400" dirty="0">
                <a:latin typeface="Comic Sans MS" panose="030F0702030302020204" pitchFamily="66" charset="0"/>
              </a:rPr>
              <a:t>BSc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BE982-C955-F71B-0133-E48171EEF46D}"/>
              </a:ext>
            </a:extLst>
          </p:cNvPr>
          <p:cNvSpPr txBox="1"/>
          <p:nvPr/>
        </p:nvSpPr>
        <p:spPr>
          <a:xfrm>
            <a:off x="10435853" y="-12595"/>
            <a:ext cx="581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5400" dirty="0">
                <a:latin typeface="Comic Sans MS" panose="030F0702030302020204" pitchFamily="66" charset="0"/>
              </a:rPr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40204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CDAEE-EFA8-05BD-A1A9-EEA522940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GED Preparation — Aspire">
            <a:extLst>
              <a:ext uri="{FF2B5EF4-FFF2-40B4-BE49-F238E27FC236}">
                <a16:creationId xmlns:a16="http://schemas.microsoft.com/office/drawing/2014/main" id="{FE31380B-254B-B15F-F33B-FBDC59F4C4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Portrait of Smiling Black Woman Doctor in Medical Robe · Free Stock Photo">
            <a:extLst>
              <a:ext uri="{FF2B5EF4-FFF2-40B4-BE49-F238E27FC236}">
                <a16:creationId xmlns:a16="http://schemas.microsoft.com/office/drawing/2014/main" id="{EACDFA18-BE40-966F-9EDE-0201858DD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Portrait of Smiling Black Woman Doctor in Medical Robe · Free Stock Photo">
            <a:extLst>
              <a:ext uri="{FF2B5EF4-FFF2-40B4-BE49-F238E27FC236}">
                <a16:creationId xmlns:a16="http://schemas.microsoft.com/office/drawing/2014/main" id="{348778F1-A277-E3C7-02D5-4FE4F737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2" y="1485900"/>
            <a:ext cx="276729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What Is Electronics Engineering? (Duties, Skills and Salary) | Indeed.com">
            <a:extLst>
              <a:ext uri="{FF2B5EF4-FFF2-40B4-BE49-F238E27FC236}">
                <a16:creationId xmlns:a16="http://schemas.microsoft.com/office/drawing/2014/main" id="{07CD5F88-8AB9-5965-A111-838BFB30D5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86A004-9D65-155C-266E-67727E12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78" y="695077"/>
            <a:ext cx="2616334" cy="2463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83F2B7-0106-63FD-306A-944D43A3C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80" y="1608696"/>
            <a:ext cx="3534184" cy="32753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C9ADFA-124E-D1D1-34A3-B2CE3B112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516" y="3346208"/>
            <a:ext cx="3352972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3CAEA-45A7-080F-CAD9-6C6E9F1D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3AD2A-A9B0-A893-2304-D54621C77FC2}"/>
              </a:ext>
            </a:extLst>
          </p:cNvPr>
          <p:cNvSpPr txBox="1"/>
          <p:nvPr/>
        </p:nvSpPr>
        <p:spPr>
          <a:xfrm>
            <a:off x="1039332" y="4666266"/>
            <a:ext cx="58177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college</a:t>
            </a:r>
          </a:p>
        </p:txBody>
      </p:sp>
      <p:sp>
        <p:nvSpPr>
          <p:cNvPr id="2" name="AutoShape 4" descr="GED Preparation — Aspire">
            <a:extLst>
              <a:ext uri="{FF2B5EF4-FFF2-40B4-BE49-F238E27FC236}">
                <a16:creationId xmlns:a16="http://schemas.microsoft.com/office/drawing/2014/main" id="{94DF4A97-9E9A-6CFB-5C18-A0A3059C4B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Kingston College | Redlands">
            <a:extLst>
              <a:ext uri="{FF2B5EF4-FFF2-40B4-BE49-F238E27FC236}">
                <a16:creationId xmlns:a16="http://schemas.microsoft.com/office/drawing/2014/main" id="{BA2075D6-0F54-C7F1-B24D-F8B95091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3" y="1229545"/>
            <a:ext cx="5647917" cy="3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jects Archive - Page 3 of 4 - MIW Water Cooler Experts">
            <a:extLst>
              <a:ext uri="{FF2B5EF4-FFF2-40B4-BE49-F238E27FC236}">
                <a16:creationId xmlns:a16="http://schemas.microsoft.com/office/drawing/2014/main" id="{FC3A4827-E301-DF95-2B48-DF3B7D90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86" y="1167177"/>
            <a:ext cx="5346010" cy="34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D9EE33-2D9F-86E1-7930-7CC095E49E40}"/>
              </a:ext>
            </a:extLst>
          </p:cNvPr>
          <p:cNvSpPr txBox="1"/>
          <p:nvPr/>
        </p:nvSpPr>
        <p:spPr>
          <a:xfrm>
            <a:off x="6331886" y="4741391"/>
            <a:ext cx="5817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5400" dirty="0">
                <a:latin typeface="Comic Sans MS" panose="030F0702030302020204" pitchFamily="66" charset="0"/>
              </a:rPr>
              <a:t>ESOL Skills for Life</a:t>
            </a:r>
          </a:p>
        </p:txBody>
      </p:sp>
    </p:spTree>
    <p:extLst>
      <p:ext uri="{BB962C8B-B14F-4D97-AF65-F5344CB8AC3E}">
        <p14:creationId xmlns:p14="http://schemas.microsoft.com/office/powerpoint/2010/main" val="19277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55A3E7-6D4F-5113-1989-CD40376D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1AB82C-7DF6-4929-D83D-183D15315E22}"/>
              </a:ext>
            </a:extLst>
          </p:cNvPr>
          <p:cNvSpPr txBox="1"/>
          <p:nvPr/>
        </p:nvSpPr>
        <p:spPr>
          <a:xfrm>
            <a:off x="430617" y="3296093"/>
            <a:ext cx="58177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dirty="0"/>
          </a:p>
          <a:p>
            <a:r>
              <a:rPr lang="en-GB" sz="8000" dirty="0">
                <a:latin typeface="Comic Sans MS" panose="030F0702030302020204" pitchFamily="66" charset="0"/>
              </a:rPr>
              <a:t>Community class</a:t>
            </a:r>
          </a:p>
        </p:txBody>
      </p:sp>
      <p:sp>
        <p:nvSpPr>
          <p:cNvPr id="2" name="AutoShape 4" descr="GED Preparation — Aspire">
            <a:extLst>
              <a:ext uri="{FF2B5EF4-FFF2-40B4-BE49-F238E27FC236}">
                <a16:creationId xmlns:a16="http://schemas.microsoft.com/office/drawing/2014/main" id="{7076EB60-2479-B2E6-AC2E-8B9CB400D1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C7057-B579-FAFB-61F6-202572B60816}"/>
              </a:ext>
            </a:extLst>
          </p:cNvPr>
          <p:cNvSpPr txBox="1"/>
          <p:nvPr/>
        </p:nvSpPr>
        <p:spPr>
          <a:xfrm>
            <a:off x="5943600" y="4762686"/>
            <a:ext cx="5817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5400" dirty="0">
                <a:latin typeface="Comic Sans MS" panose="030F0702030302020204" pitchFamily="66" charset="0"/>
              </a:rPr>
              <a:t>Making friends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No exam</a:t>
            </a:r>
          </a:p>
        </p:txBody>
      </p:sp>
      <p:pic>
        <p:nvPicPr>
          <p:cNvPr id="6146" name="Picture 2" descr="Free Intermediate English Class Glasgow City Centre — The Tron Church ...">
            <a:extLst>
              <a:ext uri="{FF2B5EF4-FFF2-40B4-BE49-F238E27FC236}">
                <a16:creationId xmlns:a16="http://schemas.microsoft.com/office/drawing/2014/main" id="{0A829B6E-6B21-0D68-23F7-26F189A6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0" y="236152"/>
            <a:ext cx="5666453" cy="37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 Peter, Kennington Lane, Vauxhall « London Churches in photographs">
            <a:extLst>
              <a:ext uri="{FF2B5EF4-FFF2-40B4-BE49-F238E27FC236}">
                <a16:creationId xmlns:a16="http://schemas.microsoft.com/office/drawing/2014/main" id="{A55573EC-CC0B-7DF1-983F-3CC38E0B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04" y="67807"/>
            <a:ext cx="1645600" cy="23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1D0199-4D1C-4E2C-4661-776F3C02F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954" y="2964794"/>
            <a:ext cx="2121009" cy="1606633"/>
          </a:xfrm>
          <a:prstGeom prst="rect">
            <a:avLst/>
          </a:prstGeom>
        </p:spPr>
      </p:pic>
      <p:pic>
        <p:nvPicPr>
          <p:cNvPr id="6156" name="Picture 12" descr="Contact Us - Calderdale Family Hubs">
            <a:extLst>
              <a:ext uri="{FF2B5EF4-FFF2-40B4-BE49-F238E27FC236}">
                <a16:creationId xmlns:a16="http://schemas.microsoft.com/office/drawing/2014/main" id="{D06D4B29-3EEA-1B42-0D50-62AEE6D4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43" y="407330"/>
            <a:ext cx="2636173" cy="17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2943A-D87D-C28A-5B70-1EC919A4680F}"/>
              </a:ext>
            </a:extLst>
          </p:cNvPr>
          <p:cNvSpPr txBox="1"/>
          <p:nvPr/>
        </p:nvSpPr>
        <p:spPr>
          <a:xfrm>
            <a:off x="6710904" y="2094058"/>
            <a:ext cx="2381693" cy="8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>
                <a:latin typeface="Comic Sans MS" panose="030F0702030302020204" pitchFamily="66" charset="0"/>
              </a:rPr>
              <a:t>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AF2CB-5DC5-07D2-3CCF-47A87D5C632F}"/>
              </a:ext>
            </a:extLst>
          </p:cNvPr>
          <p:cNvSpPr txBox="1"/>
          <p:nvPr/>
        </p:nvSpPr>
        <p:spPr>
          <a:xfrm>
            <a:off x="6470798" y="4255650"/>
            <a:ext cx="2381693" cy="8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>
                <a:latin typeface="Comic Sans MS" panose="030F0702030302020204" pitchFamily="66" charset="0"/>
              </a:rPr>
              <a:t>mosque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3ED5B-F76F-2B3C-EBCE-0683A7FDA9C4}"/>
              </a:ext>
            </a:extLst>
          </p:cNvPr>
          <p:cNvSpPr txBox="1"/>
          <p:nvPr/>
        </p:nvSpPr>
        <p:spPr>
          <a:xfrm>
            <a:off x="9323943" y="1950959"/>
            <a:ext cx="2381693" cy="8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>
                <a:latin typeface="Comic Sans MS" panose="030F0702030302020204" pitchFamily="66" charset="0"/>
              </a:rPr>
              <a:t>family hub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9AB9F-F8F5-B74B-18C6-7DC0BBD00140}"/>
              </a:ext>
            </a:extLst>
          </p:cNvPr>
          <p:cNvSpPr txBox="1"/>
          <p:nvPr/>
        </p:nvSpPr>
        <p:spPr>
          <a:xfrm>
            <a:off x="9379690" y="4201181"/>
            <a:ext cx="2381693" cy="86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dirty="0">
                <a:latin typeface="Comic Sans MS" panose="030F0702030302020204" pitchFamily="66" charset="0"/>
              </a:rPr>
              <a:t>charity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81D44-3AF9-9B86-CDA1-9748CAE0B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647" y="3514687"/>
            <a:ext cx="2981426" cy="10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22B6A-F719-5227-10D9-2D2029B6D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FD45B4-5D48-2C03-941D-A26827829C13}"/>
              </a:ext>
            </a:extLst>
          </p:cNvPr>
          <p:cNvSpPr txBox="1"/>
          <p:nvPr/>
        </p:nvSpPr>
        <p:spPr>
          <a:xfrm>
            <a:off x="401379" y="0"/>
            <a:ext cx="10241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6000" b="1" dirty="0">
                <a:latin typeface="Comic Sans MS" panose="030F0702030302020204" pitchFamily="66" charset="0"/>
              </a:rPr>
              <a:t>Where are they learning?</a:t>
            </a:r>
          </a:p>
        </p:txBody>
      </p:sp>
      <p:sp>
        <p:nvSpPr>
          <p:cNvPr id="2" name="AutoShape 4" descr="GED Preparation — Aspire">
            <a:extLst>
              <a:ext uri="{FF2B5EF4-FFF2-40B4-BE49-F238E27FC236}">
                <a16:creationId xmlns:a16="http://schemas.microsoft.com/office/drawing/2014/main" id="{2E747590-F29E-5552-CD77-0EF2A5564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466BE-0AE7-CB66-B340-E8FA2AB0445B}"/>
              </a:ext>
            </a:extLst>
          </p:cNvPr>
          <p:cNvSpPr txBox="1"/>
          <p:nvPr/>
        </p:nvSpPr>
        <p:spPr>
          <a:xfrm>
            <a:off x="696629" y="5177549"/>
            <a:ext cx="581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5400" dirty="0">
                <a:latin typeface="Comic Sans MS" panose="030F0702030302020204" pitchFamily="66" charset="0"/>
              </a:rPr>
              <a:t>Online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2D6CD-68DA-935F-4F4F-E77EEF28678C}"/>
              </a:ext>
            </a:extLst>
          </p:cNvPr>
          <p:cNvSpPr txBox="1"/>
          <p:nvPr/>
        </p:nvSpPr>
        <p:spPr>
          <a:xfrm>
            <a:off x="7734299" y="5177549"/>
            <a:ext cx="581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5400" dirty="0">
                <a:latin typeface="Comic Sans MS" panose="030F0702030302020204" pitchFamily="66" charset="0"/>
              </a:rPr>
              <a:t>In person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E02128-03C5-D0F4-B837-7FE8795B0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54" y="1506070"/>
            <a:ext cx="3061855" cy="3845859"/>
          </a:xfrm>
          <a:prstGeom prst="rect">
            <a:avLst/>
          </a:prstGeom>
        </p:spPr>
      </p:pic>
      <p:pic>
        <p:nvPicPr>
          <p:cNvPr id="9" name="Picture 8" descr="The Bedford College Group | ESOL | adults">
            <a:extLst>
              <a:ext uri="{FF2B5EF4-FFF2-40B4-BE49-F238E27FC236}">
                <a16:creationId xmlns:a16="http://schemas.microsoft.com/office/drawing/2014/main" id="{B56C1371-360A-343E-16B9-6A4B20A3B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72" b="1334"/>
          <a:stretch>
            <a:fillRect/>
          </a:stretch>
        </p:blipFill>
        <p:spPr>
          <a:xfrm>
            <a:off x="5725424" y="1874109"/>
            <a:ext cx="5977926" cy="357009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3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B9FF8-7BE1-FEDF-74FD-1F010FDD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C2F0F-5BDA-EADE-8FAC-C943F33D26DB}"/>
              </a:ext>
            </a:extLst>
          </p:cNvPr>
          <p:cNvSpPr txBox="1"/>
          <p:nvPr/>
        </p:nvSpPr>
        <p:spPr>
          <a:xfrm>
            <a:off x="401379" y="0"/>
            <a:ext cx="10241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6000" b="1" dirty="0">
                <a:latin typeface="Comic Sans MS" panose="030F0702030302020204" pitchFamily="66" charset="0"/>
              </a:rPr>
              <a:t>Why do you like learning online?</a:t>
            </a:r>
          </a:p>
        </p:txBody>
      </p:sp>
      <p:pic>
        <p:nvPicPr>
          <p:cNvPr id="7170" name="Picture 2" descr="Top 999+ mother baby images – Amazing Collection mother baby images Full 4K">
            <a:extLst>
              <a:ext uri="{FF2B5EF4-FFF2-40B4-BE49-F238E27FC236}">
                <a16:creationId xmlns:a16="http://schemas.microsoft.com/office/drawing/2014/main" id="{C138A71D-D435-69C6-798D-70C05EB3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1" y="2558142"/>
            <a:ext cx="1858474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E9F635-90F2-BD24-B588-8C468494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75" y="2748126"/>
            <a:ext cx="3048157" cy="2406774"/>
          </a:xfrm>
          <a:prstGeom prst="rect">
            <a:avLst/>
          </a:prstGeom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CA6EC242-9B79-4F6F-8738-7BFE8FBC41A9}"/>
              </a:ext>
            </a:extLst>
          </p:cNvPr>
          <p:cNvSpPr/>
          <p:nvPr/>
        </p:nvSpPr>
        <p:spPr>
          <a:xfrm>
            <a:off x="4780510" y="2748126"/>
            <a:ext cx="3287486" cy="24492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E705FA-6DC9-5ABB-A10A-AAFB65BB1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296" y="2748126"/>
            <a:ext cx="2578233" cy="23623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F8428E-8731-C776-31AD-30B27319BD1A}"/>
              </a:ext>
            </a:extLst>
          </p:cNvPr>
          <p:cNvSpPr txBox="1"/>
          <p:nvPr/>
        </p:nvSpPr>
        <p:spPr>
          <a:xfrm>
            <a:off x="174116" y="5338928"/>
            <a:ext cx="437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600" dirty="0">
                <a:latin typeface="Comic Sans MS" panose="030F0702030302020204" pitchFamily="66" charset="0"/>
              </a:rPr>
              <a:t>My children.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FE63EC-A8A0-6F39-A180-6FB90BD099DC}"/>
              </a:ext>
            </a:extLst>
          </p:cNvPr>
          <p:cNvSpPr txBox="1"/>
          <p:nvPr/>
        </p:nvSpPr>
        <p:spPr>
          <a:xfrm>
            <a:off x="4940585" y="5197413"/>
            <a:ext cx="4376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600" dirty="0">
                <a:latin typeface="Comic Sans MS" panose="030F0702030302020204" pitchFamily="66" charset="0"/>
              </a:rPr>
              <a:t>Transport is difficult.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21DD0-E1C8-3F9D-5404-A2209654C8F9}"/>
              </a:ext>
            </a:extLst>
          </p:cNvPr>
          <p:cNvSpPr txBox="1"/>
          <p:nvPr/>
        </p:nvSpPr>
        <p:spPr>
          <a:xfrm>
            <a:off x="8946527" y="5152960"/>
            <a:ext cx="4376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600" dirty="0">
                <a:latin typeface="Comic Sans MS" panose="030F0702030302020204" pitchFamily="66" charset="0"/>
              </a:rPr>
              <a:t>I am busy with appointments.</a:t>
            </a:r>
          </a:p>
        </p:txBody>
      </p:sp>
    </p:spTree>
    <p:extLst>
      <p:ext uri="{BB962C8B-B14F-4D97-AF65-F5344CB8AC3E}">
        <p14:creationId xmlns:p14="http://schemas.microsoft.com/office/powerpoint/2010/main" val="39844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Bedford College Group | ESOL | adults">
            <a:extLst>
              <a:ext uri="{FF2B5EF4-FFF2-40B4-BE49-F238E27FC236}">
                <a16:creationId xmlns:a16="http://schemas.microsoft.com/office/drawing/2014/main" id="{1545D12A-55CE-6C94-F042-511AD0F809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71" b="45163"/>
          <a:stretch>
            <a:fillRect/>
          </a:stretch>
        </p:blipFill>
        <p:spPr>
          <a:xfrm>
            <a:off x="219577" y="-154973"/>
            <a:ext cx="11739947" cy="358145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AE035-1C1A-0FDA-7DD9-9D69724A7170}"/>
              </a:ext>
            </a:extLst>
          </p:cNvPr>
          <p:cNvSpPr txBox="1"/>
          <p:nvPr/>
        </p:nvSpPr>
        <p:spPr>
          <a:xfrm>
            <a:off x="1783000" y="3572037"/>
            <a:ext cx="9823074" cy="24785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Comic Sans MS" panose="030F0702030302020204" pitchFamily="66" charset="0"/>
              </a:rPr>
              <a:t>Questions for you:</a:t>
            </a:r>
            <a:endParaRPr lang="en-US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Why do you want to learn English?</a:t>
            </a:r>
            <a:endParaRPr lang="en-US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What do you want to learn?</a:t>
            </a:r>
            <a:endParaRPr lang="en-US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Where do you want to learn?</a:t>
            </a:r>
            <a:endParaRPr lang="en-US" dirty="0">
              <a:latin typeface="Comic Sans MS" panose="030F0702030302020204" pitchFamily="66" charset="0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What is difficult about learning?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8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00+ Winner Podium Woman Stock Photos, Pictures &amp; Royalty-Free Images ...">
            <a:extLst>
              <a:ext uri="{FF2B5EF4-FFF2-40B4-BE49-F238E27FC236}">
                <a16:creationId xmlns:a16="http://schemas.microsoft.com/office/drawing/2014/main" id="{F3953E50-9E90-FA04-A977-B806B122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49" y="392467"/>
            <a:ext cx="4681648" cy="61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7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5ADF1-FB84-8D13-A88F-88DA5C6CD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00+ Winner Podium Woman Stock Photos, Pictures &amp; Royalty-Free Images ...">
            <a:extLst>
              <a:ext uri="{FF2B5EF4-FFF2-40B4-BE49-F238E27FC236}">
                <a16:creationId xmlns:a16="http://schemas.microsoft.com/office/drawing/2014/main" id="{24360476-83AA-6BC9-29D7-8AC1DC5BE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r="34151"/>
          <a:stretch>
            <a:fillRect/>
          </a:stretch>
        </p:blipFill>
        <p:spPr bwMode="auto">
          <a:xfrm>
            <a:off x="2009553" y="217969"/>
            <a:ext cx="1634429" cy="61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C4A976-51E9-DE38-F768-B075E033E4E9}"/>
              </a:ext>
            </a:extLst>
          </p:cNvPr>
          <p:cNvSpPr txBox="1"/>
          <p:nvPr/>
        </p:nvSpPr>
        <p:spPr>
          <a:xfrm>
            <a:off x="4293781" y="1705451"/>
            <a:ext cx="36044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She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E3747-CF87-9A18-AF1D-7E0069D6AE8E}"/>
              </a:ext>
            </a:extLst>
          </p:cNvPr>
          <p:cNvSpPr txBox="1"/>
          <p:nvPr/>
        </p:nvSpPr>
        <p:spPr>
          <a:xfrm>
            <a:off x="7754678" y="1705451"/>
            <a:ext cx="36044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first.</a:t>
            </a:r>
          </a:p>
        </p:txBody>
      </p:sp>
    </p:spTree>
    <p:extLst>
      <p:ext uri="{BB962C8B-B14F-4D97-AF65-F5344CB8AC3E}">
        <p14:creationId xmlns:p14="http://schemas.microsoft.com/office/powerpoint/2010/main" val="37990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A5548-5887-57A2-D108-C3F403071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00+ Winner Podium Woman Stock Photos, Pictures &amp; Royalty-Free Images ...">
            <a:extLst>
              <a:ext uri="{FF2B5EF4-FFF2-40B4-BE49-F238E27FC236}">
                <a16:creationId xmlns:a16="http://schemas.microsoft.com/office/drawing/2014/main" id="{3E776433-D476-E288-1EC9-AC1BA7B66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7" t="-2420" r="6341" b="2420"/>
          <a:stretch>
            <a:fillRect/>
          </a:stretch>
        </p:blipFill>
        <p:spPr bwMode="auto">
          <a:xfrm>
            <a:off x="1594884" y="-93036"/>
            <a:ext cx="1648046" cy="68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AF8ACE-C820-7FA6-3F97-FA7B1E9F34A4}"/>
              </a:ext>
            </a:extLst>
          </p:cNvPr>
          <p:cNvSpPr txBox="1"/>
          <p:nvPr/>
        </p:nvSpPr>
        <p:spPr>
          <a:xfrm>
            <a:off x="4293781" y="1705451"/>
            <a:ext cx="36044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She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9EF90-7FF7-2FFC-5E13-51291E7C2ED6}"/>
              </a:ext>
            </a:extLst>
          </p:cNvPr>
          <p:cNvSpPr txBox="1"/>
          <p:nvPr/>
        </p:nvSpPr>
        <p:spPr>
          <a:xfrm>
            <a:off x="7754677" y="1705451"/>
            <a:ext cx="41856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second.</a:t>
            </a:r>
          </a:p>
        </p:txBody>
      </p:sp>
    </p:spTree>
    <p:extLst>
      <p:ext uri="{BB962C8B-B14F-4D97-AF65-F5344CB8AC3E}">
        <p14:creationId xmlns:p14="http://schemas.microsoft.com/office/powerpoint/2010/main" val="30857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1FEA1-53C7-6A98-AAC2-6FCAAAB2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00+ Winner Podium Woman Stock Photos, Pictures &amp; Royalty-Free Images ...">
            <a:extLst>
              <a:ext uri="{FF2B5EF4-FFF2-40B4-BE49-F238E27FC236}">
                <a16:creationId xmlns:a16="http://schemas.microsoft.com/office/drawing/2014/main" id="{C959B20F-9E39-1AEE-B655-25C981A7D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60984"/>
          <a:stretch>
            <a:fillRect/>
          </a:stretch>
        </p:blipFill>
        <p:spPr bwMode="auto">
          <a:xfrm>
            <a:off x="1658680" y="0"/>
            <a:ext cx="1648046" cy="68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DF6687-D864-A20D-10CA-D2639404F9AD}"/>
              </a:ext>
            </a:extLst>
          </p:cNvPr>
          <p:cNvSpPr txBox="1"/>
          <p:nvPr/>
        </p:nvSpPr>
        <p:spPr>
          <a:xfrm>
            <a:off x="4293781" y="1705451"/>
            <a:ext cx="360443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She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B2EB1-619F-3632-2417-C5796C36274C}"/>
              </a:ext>
            </a:extLst>
          </p:cNvPr>
          <p:cNvSpPr txBox="1"/>
          <p:nvPr/>
        </p:nvSpPr>
        <p:spPr>
          <a:xfrm>
            <a:off x="7754677" y="1705451"/>
            <a:ext cx="41856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24540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2AAC7-1565-C89D-A4F4-170A8F910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75ADA9-BE09-01B4-7960-00856D208E22}"/>
              </a:ext>
            </a:extLst>
          </p:cNvPr>
          <p:cNvSpPr txBox="1"/>
          <p:nvPr/>
        </p:nvSpPr>
        <p:spPr>
          <a:xfrm>
            <a:off x="891361" y="955856"/>
            <a:ext cx="58177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What is your </a:t>
            </a:r>
            <a:r>
              <a:rPr lang="en-GB" sz="8800" b="1" dirty="0">
                <a:latin typeface="Comic Sans MS" panose="030F0702030302020204" pitchFamily="66" charset="0"/>
              </a:rPr>
              <a:t>first</a:t>
            </a:r>
            <a:r>
              <a:rPr lang="en-GB" sz="8800" dirty="0">
                <a:latin typeface="Comic Sans MS" panose="030F0702030302020204" pitchFamily="66" charset="0"/>
              </a:rPr>
              <a:t> language?</a:t>
            </a:r>
          </a:p>
        </p:txBody>
      </p:sp>
      <p:pic>
        <p:nvPicPr>
          <p:cNvPr id="2050" name="Picture 2" descr="Celebrating Sign Language and Communication for International Day of ...">
            <a:extLst>
              <a:ext uri="{FF2B5EF4-FFF2-40B4-BE49-F238E27FC236}">
                <a16:creationId xmlns:a16="http://schemas.microsoft.com/office/drawing/2014/main" id="{4118EFFC-BEA1-3A51-8EC6-1EF5DDD1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50" y="1797345"/>
            <a:ext cx="5211993" cy="29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6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DAA49-1EA9-AD2D-336A-BEEC8D6B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959791-EFED-D0C8-8C42-1036E36D06D5}"/>
              </a:ext>
            </a:extLst>
          </p:cNvPr>
          <p:cNvSpPr txBox="1"/>
          <p:nvPr/>
        </p:nvSpPr>
        <p:spPr>
          <a:xfrm>
            <a:off x="1013367" y="286005"/>
            <a:ext cx="581778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What is your </a:t>
            </a:r>
            <a:r>
              <a:rPr lang="en-GB" sz="8800" b="1" dirty="0">
                <a:latin typeface="Comic Sans MS" panose="030F0702030302020204" pitchFamily="66" charset="0"/>
              </a:rPr>
              <a:t>second</a:t>
            </a:r>
            <a:r>
              <a:rPr lang="en-GB" sz="8800" dirty="0">
                <a:latin typeface="Comic Sans MS" panose="030F0702030302020204" pitchFamily="66" charset="0"/>
              </a:rPr>
              <a:t> language?</a:t>
            </a:r>
          </a:p>
        </p:txBody>
      </p:sp>
      <p:pic>
        <p:nvPicPr>
          <p:cNvPr id="2050" name="Picture 2" descr="Celebrating Sign Language and Communication for International Day of ...">
            <a:extLst>
              <a:ext uri="{FF2B5EF4-FFF2-40B4-BE49-F238E27FC236}">
                <a16:creationId xmlns:a16="http://schemas.microsoft.com/office/drawing/2014/main" id="{0A516135-7CDA-7737-E823-2F1F5E8C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50" y="1797345"/>
            <a:ext cx="5211993" cy="29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9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DCCB2-53CC-1F4F-117A-7FA86898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AE34E-4AA8-46D1-9686-8ABEC4D2DC94}"/>
              </a:ext>
            </a:extLst>
          </p:cNvPr>
          <p:cNvSpPr txBox="1"/>
          <p:nvPr/>
        </p:nvSpPr>
        <p:spPr>
          <a:xfrm>
            <a:off x="1013367" y="286005"/>
            <a:ext cx="581778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>
                <a:latin typeface="Comic Sans MS" panose="030F0702030302020204" pitchFamily="66" charset="0"/>
              </a:rPr>
              <a:t>Do you speak an</a:t>
            </a:r>
            <a:r>
              <a:rPr lang="en-GB" sz="8800" b="1" dirty="0">
                <a:latin typeface="Comic Sans MS" panose="030F0702030302020204" pitchFamily="66" charset="0"/>
              </a:rPr>
              <a:t>other</a:t>
            </a:r>
            <a:r>
              <a:rPr lang="en-GB" sz="8800" dirty="0">
                <a:latin typeface="Comic Sans MS" panose="030F0702030302020204" pitchFamily="66" charset="0"/>
              </a:rPr>
              <a:t> language?</a:t>
            </a:r>
          </a:p>
        </p:txBody>
      </p:sp>
      <p:pic>
        <p:nvPicPr>
          <p:cNvPr id="2050" name="Picture 2" descr="Celebrating Sign Language and Communication for International Day of ...">
            <a:extLst>
              <a:ext uri="{FF2B5EF4-FFF2-40B4-BE49-F238E27FC236}">
                <a16:creationId xmlns:a16="http://schemas.microsoft.com/office/drawing/2014/main" id="{A7DD61C9-BE69-3BD8-5143-C36D44DC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50" y="1797345"/>
            <a:ext cx="5211993" cy="294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7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2DF55-01CA-4088-3E47-F8EEF341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2D83B-2659-657B-678E-DE6A02B1D99C}"/>
              </a:ext>
            </a:extLst>
          </p:cNvPr>
          <p:cNvSpPr txBox="1"/>
          <p:nvPr/>
        </p:nvSpPr>
        <p:spPr>
          <a:xfrm>
            <a:off x="3373795" y="243475"/>
            <a:ext cx="581778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dirty="0" err="1">
                <a:latin typeface="Comic Sans MS" panose="030F0702030302020204" pitchFamily="66" charset="0"/>
              </a:rPr>
              <a:t>nglish</a:t>
            </a:r>
            <a:r>
              <a:rPr lang="en-GB" sz="8800" dirty="0">
                <a:latin typeface="Comic Sans MS" panose="030F0702030302020204" pitchFamily="66" charset="0"/>
              </a:rPr>
              <a:t> as a</a:t>
            </a:r>
            <a:endParaRPr lang="en-GB" sz="8800" b="1" dirty="0">
              <a:latin typeface="Comic Sans MS" panose="030F0702030302020204" pitchFamily="66" charset="0"/>
            </a:endParaRPr>
          </a:p>
          <a:p>
            <a:r>
              <a:rPr lang="en-GB" sz="8800" dirty="0" err="1">
                <a:latin typeface="Comic Sans MS" panose="030F0702030302020204" pitchFamily="66" charset="0"/>
              </a:rPr>
              <a:t>econd</a:t>
            </a:r>
            <a:r>
              <a:rPr lang="en-GB" sz="8800" dirty="0">
                <a:latin typeface="Comic Sans MS" panose="030F0702030302020204" pitchFamily="66" charset="0"/>
              </a:rPr>
              <a:t> or</a:t>
            </a:r>
          </a:p>
          <a:p>
            <a:r>
              <a:rPr lang="en-GB" sz="8800" dirty="0" err="1">
                <a:latin typeface="Comic Sans MS" panose="030F0702030302020204" pitchFamily="66" charset="0"/>
              </a:rPr>
              <a:t>ther</a:t>
            </a:r>
            <a:endParaRPr lang="en-GB" sz="8800" dirty="0">
              <a:latin typeface="Comic Sans MS" panose="030F0702030302020204" pitchFamily="66" charset="0"/>
            </a:endParaRPr>
          </a:p>
          <a:p>
            <a:r>
              <a:rPr lang="en-GB" sz="8800" dirty="0" err="1">
                <a:latin typeface="Comic Sans MS" panose="030F0702030302020204" pitchFamily="66" charset="0"/>
              </a:rPr>
              <a:t>anguage</a:t>
            </a:r>
            <a:endParaRPr lang="en-GB" sz="88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37110-5EDA-FAD4-ABA5-35FCF2E61940}"/>
              </a:ext>
            </a:extLst>
          </p:cNvPr>
          <p:cNvSpPr txBox="1"/>
          <p:nvPr/>
        </p:nvSpPr>
        <p:spPr>
          <a:xfrm>
            <a:off x="2509417" y="243475"/>
            <a:ext cx="98200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8800" b="1" dirty="0">
                <a:latin typeface="Comic Sans MS" panose="030F0702030302020204" pitchFamily="66" charset="0"/>
              </a:rPr>
              <a:t>E</a:t>
            </a:r>
          </a:p>
          <a:p>
            <a:r>
              <a:rPr lang="en-GB" sz="8800" b="1" dirty="0">
                <a:latin typeface="Comic Sans MS" panose="030F0702030302020204" pitchFamily="66" charset="0"/>
              </a:rPr>
              <a:t>S</a:t>
            </a:r>
          </a:p>
          <a:p>
            <a:r>
              <a:rPr lang="en-GB" sz="8800" b="1" dirty="0">
                <a:latin typeface="Comic Sans MS" panose="030F0702030302020204" pitchFamily="66" charset="0"/>
              </a:rPr>
              <a:t>O</a:t>
            </a:r>
          </a:p>
          <a:p>
            <a:r>
              <a:rPr lang="en-GB" sz="8800" b="1" dirty="0">
                <a:latin typeface="Comic Sans MS" panose="030F0702030302020204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4054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128</Words>
  <Application>Microsoft Office PowerPoint</Application>
  <PresentationFormat>Widescreen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Keridwen Apronti</dc:creator>
  <cp:lastModifiedBy>Keridwen Apronti</cp:lastModifiedBy>
  <cp:revision>206</cp:revision>
  <dcterms:created xsi:type="dcterms:W3CDTF">2026-03-06T15:30:50Z</dcterms:created>
  <dcterms:modified xsi:type="dcterms:W3CDTF">2026-03-13T16:03:54Z</dcterms:modified>
</cp:coreProperties>
</file>